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4" r:id="rId7"/>
    <p:sldId id="265" r:id="rId8"/>
    <p:sldId id="263" r:id="rId9"/>
    <p:sldId id="261" r:id="rId10"/>
    <p:sldId id="266" r:id="rId11"/>
    <p:sldId id="267" r:id="rId12"/>
    <p:sldId id="268" r:id="rId13"/>
    <p:sldId id="269" r:id="rId14"/>
    <p:sldId id="270" r:id="rId15"/>
    <p:sldId id="272" r:id="rId16"/>
    <p:sldId id="271" r:id="rId17"/>
    <p:sldId id="273" r:id="rId18"/>
    <p:sldId id="274" r:id="rId19"/>
    <p:sldId id="279" r:id="rId20"/>
    <p:sldId id="281" r:id="rId21"/>
    <p:sldId id="282" r:id="rId22"/>
    <p:sldId id="275" r:id="rId23"/>
    <p:sldId id="277" r:id="rId24"/>
    <p:sldId id="285" r:id="rId25"/>
    <p:sldId id="283" r:id="rId26"/>
    <p:sldId id="276" r:id="rId27"/>
    <p:sldId id="278" r:id="rId28"/>
    <p:sldId id="286" r:id="rId29"/>
    <p:sldId id="284" r:id="rId30"/>
    <p:sldId id="287" r:id="rId3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16" userDrawn="1">
          <p15:clr>
            <a:srgbClr val="A4A3A4"/>
          </p15:clr>
        </p15:guide>
        <p15:guide id="2" pos="7256" userDrawn="1">
          <p15:clr>
            <a:srgbClr val="A4A3A4"/>
          </p15:clr>
        </p15:guide>
        <p15:guide id="3" orient="horz" pos="648" userDrawn="1">
          <p15:clr>
            <a:srgbClr val="A4A3A4"/>
          </p15:clr>
        </p15:guide>
        <p15:guide id="4" orient="horz" pos="712" userDrawn="1">
          <p15:clr>
            <a:srgbClr val="A4A3A4"/>
          </p15:clr>
        </p15:guide>
        <p15:guide id="5" orient="horz" pos="3928" userDrawn="1">
          <p15:clr>
            <a:srgbClr val="A4A3A4"/>
          </p15:clr>
        </p15:guide>
        <p15:guide id="6" orient="horz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96" y="306"/>
      </p:cViewPr>
      <p:guideLst>
        <p:guide pos="416"/>
        <p:guide pos="7256"/>
        <p:guide orient="horz" pos="648"/>
        <p:guide orient="horz" pos="712"/>
        <p:guide orient="horz" pos="3928"/>
        <p:guide orient="horz" pos="3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740D66-F3FF-4BD3-9B30-F1B5676BCF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74FE359-691C-4B5A-90E7-4ACD1AA6E9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367D396-CF48-408E-BE1F-5FC6C9BE7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357A8-14D0-41D4-8A37-816C9CC6A175}" type="datetimeFigureOut">
              <a:rPr lang="zh-CN" altLang="en-US" smtClean="0"/>
              <a:t>2025/11/2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F600D51-6956-4FFA-B02D-D9DEDA886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8D6D7F1-B12B-448A-93C2-442048A06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B66DD-EB0D-4845-A8D8-D220E43C16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3807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92E8C02-6ED2-4A13-8C2F-DC0520ACC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9084FCE-9C40-4B59-B09F-DF2BF58950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9BE8BC9-AFA4-4ED5-A5F4-EF07C67C4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357A8-14D0-41D4-8A37-816C9CC6A175}" type="datetimeFigureOut">
              <a:rPr lang="zh-CN" altLang="en-US" smtClean="0"/>
              <a:t>2025/11/2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61A4A66-581A-413F-83F2-55A56C8A3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4B13893-7B54-4C41-956A-CBFFCBBD8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B66DD-EB0D-4845-A8D8-D220E43C16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1705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245BA4A-90FD-4B46-9277-C38D32A540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0C2DF13-7E34-49F2-8143-3A325BE513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72E17BE-FB0D-4AF4-8E04-F559E3145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357A8-14D0-41D4-8A37-816C9CC6A175}" type="datetimeFigureOut">
              <a:rPr lang="zh-CN" altLang="en-US" smtClean="0"/>
              <a:t>2025/11/2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5162795-A855-4CEB-8D15-6147C97CC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8B8C92B-B32A-4FFF-94F0-87F17E596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B66DD-EB0D-4845-A8D8-D220E43C16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05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0AAFD0-3B2B-4E03-A6C1-A911AFAE4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CE80675-C8B8-47B5-93CD-86494BB5F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20522EE-AD26-4364-9FD4-81ACEDDA8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357A8-14D0-41D4-8A37-816C9CC6A175}" type="datetimeFigureOut">
              <a:rPr lang="zh-CN" altLang="en-US" smtClean="0"/>
              <a:t>2025/11/2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80B778B-A6BB-4926-842D-A44A0A0F6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94A0862-23DD-4919-BE0E-C74F172E5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B66DD-EB0D-4845-A8D8-D220E43C16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7111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DD89F61-2E99-48A4-A9D8-38C16219D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56C5D03-A9AC-48C7-B638-AB5CDA7D9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254C5C6-3F99-46AC-8FB2-FAA479F5E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357A8-14D0-41D4-8A37-816C9CC6A175}" type="datetimeFigureOut">
              <a:rPr lang="zh-CN" altLang="en-US" smtClean="0"/>
              <a:t>2025/11/2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A83094D-7C84-41EA-9B5E-BE7C8E0CD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14211C6-F9BC-4243-AD81-0D048DBE3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B66DD-EB0D-4845-A8D8-D220E43C16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044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061F848-761F-4F8E-AC68-0D2012EDD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9A6B803-019F-4749-B5B1-865AFBB4B8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EBC1484-5CAB-4A3B-9699-C24306764C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D883E7E-BD69-4D31-A914-7E42A89E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357A8-14D0-41D4-8A37-816C9CC6A175}" type="datetimeFigureOut">
              <a:rPr lang="zh-CN" altLang="en-US" smtClean="0"/>
              <a:t>2025/11/2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E22A7C0-3FF1-47D7-B5B7-9F62C37AC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4D6CE3D-4F3D-4BEA-A39C-0A27C46AF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B66DD-EB0D-4845-A8D8-D220E43C16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2416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B8E6F7-4E15-44A6-AAA7-B3CB17788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56329DA-737F-4063-BB76-2ADCE5E4D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D2A9BC9-C853-40AF-B648-C1B5CFD11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DA9A368-93CC-4BFB-8941-D638573EF6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90B2A8A-8188-4D14-89B1-D91BF69090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BC5BE40-03DF-4F8A-9AA5-5F217B454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357A8-14D0-41D4-8A37-816C9CC6A175}" type="datetimeFigureOut">
              <a:rPr lang="zh-CN" altLang="en-US" smtClean="0"/>
              <a:t>2025/11/2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149A68F-BC2B-40BF-A0E9-CBEC73C00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E721233-F8BA-477D-A2D9-E305B5586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B66DD-EB0D-4845-A8D8-D220E43C16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705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F5750C1-1C20-458A-8577-FEFD18171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F0A1833-2C2F-4556-B223-3704F6709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357A8-14D0-41D4-8A37-816C9CC6A175}" type="datetimeFigureOut">
              <a:rPr lang="zh-CN" altLang="en-US" smtClean="0"/>
              <a:t>2025/11/2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B91C9565-180F-4EEE-BE0A-93177693A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2005AF4-4F19-407C-843C-21EEC7ACB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B66DD-EB0D-4845-A8D8-D220E43C16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4626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D61FA3A-94B6-4555-816F-B37D55EFE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357A8-14D0-41D4-8A37-816C9CC6A175}" type="datetimeFigureOut">
              <a:rPr lang="zh-CN" altLang="en-US" smtClean="0"/>
              <a:t>2025/11/2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C32D846-8938-42BB-BA2F-F04C6E089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1F19B14-CD5F-45FB-ABC6-C1DFF4BFA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B66DD-EB0D-4845-A8D8-D220E43C16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3054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BEFA6F-9289-4B20-86D1-F809CA14A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ACEE73B-5088-42F9-A800-7CA5E225D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0DA7874-7D69-41A2-AD8C-7EF30C41EF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B7DAAB9-3759-49F5-B4C1-CB494249C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357A8-14D0-41D4-8A37-816C9CC6A175}" type="datetimeFigureOut">
              <a:rPr lang="zh-CN" altLang="en-US" smtClean="0"/>
              <a:t>2025/11/2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8C67E7A-EBE1-46B7-97DE-F25BCED70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23E8699-37AF-4CFD-8BF0-3590BF134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B66DD-EB0D-4845-A8D8-D220E43C16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1687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32D7C51-6120-4A66-B691-23C08D37D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DCE5AC6A-D763-4374-8017-53E923856F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B893BD2-D377-455E-823E-E6D45114A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CCAE3EE-0921-469B-A997-F624D7B78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357A8-14D0-41D4-8A37-816C9CC6A175}" type="datetimeFigureOut">
              <a:rPr lang="zh-CN" altLang="en-US" smtClean="0"/>
              <a:t>2025/11/2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AC59597-BC72-4C9E-B9C5-390C5D974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93E0CC7-C87A-4B94-93FE-4374D5A96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B66DD-EB0D-4845-A8D8-D220E43C16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3510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3822950F-CACD-445E-9802-966A697A1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1FED634-89DF-4D2A-BDA7-A41A4542AC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8E306F3-E759-4A76-83D7-9C191C8AFF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357A8-14D0-41D4-8A37-816C9CC6A175}" type="datetimeFigureOut">
              <a:rPr lang="zh-CN" altLang="en-US" smtClean="0"/>
              <a:t>2025/11/2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21EE4B8-89BF-403A-BCFD-C7B233240F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38195A9-63E0-4FEB-A2FB-EEBAB56460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B66DD-EB0D-4845-A8D8-D220E43C16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1696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16" userDrawn="1">
          <p15:clr>
            <a:srgbClr val="F26B43"/>
          </p15:clr>
        </p15:guide>
        <p15:guide id="2" pos="7256" userDrawn="1">
          <p15:clr>
            <a:srgbClr val="F26B43"/>
          </p15:clr>
        </p15:guide>
        <p15:guide id="3" orient="horz" pos="648" userDrawn="1">
          <p15:clr>
            <a:srgbClr val="F26B43"/>
          </p15:clr>
        </p15:guide>
        <p15:guide id="4" orient="horz" pos="712" userDrawn="1">
          <p15:clr>
            <a:srgbClr val="F26B43"/>
          </p15:clr>
        </p15:guide>
        <p15:guide id="5" orient="horz" pos="3928" userDrawn="1">
          <p15:clr>
            <a:srgbClr val="F26B43"/>
          </p15:clr>
        </p15:guide>
        <p15:guide id="6" orient="horz" pos="3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E9A4350E-A480-45E1-BCD9-46FD93F1A63A}"/>
              </a:ext>
            </a:extLst>
          </p:cNvPr>
          <p:cNvSpPr txBox="1"/>
          <p:nvPr/>
        </p:nvSpPr>
        <p:spPr>
          <a:xfrm>
            <a:off x="5542002" y="3105834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/>
              <a:t>菜单</a:t>
            </a:r>
          </a:p>
        </p:txBody>
      </p:sp>
    </p:spTree>
    <p:extLst>
      <p:ext uri="{BB962C8B-B14F-4D97-AF65-F5344CB8AC3E}">
        <p14:creationId xmlns:p14="http://schemas.microsoft.com/office/powerpoint/2010/main" val="40076854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B2B63F6D-7F6E-45F9-9E27-3A7F797FEF4B}"/>
              </a:ext>
            </a:extLst>
          </p:cNvPr>
          <p:cNvSpPr txBox="1"/>
          <p:nvPr/>
        </p:nvSpPr>
        <p:spPr>
          <a:xfrm>
            <a:off x="3048000" y="-79653"/>
            <a:ext cx="6096000" cy="7017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&lt;?</a:t>
            </a:r>
            <a:r>
              <a:rPr lang="en-US" altLang="zh-CN" b="0" dirty="0">
                <a:solidFill>
                  <a:srgbClr val="F2858C"/>
                </a:solidFill>
                <a:effectLst/>
                <a:latin typeface="JetBrains Mono"/>
              </a:rPr>
              <a:t>xml</a:t>
            </a:r>
            <a:r>
              <a:rPr lang="en-US" altLang="zh-CN" b="0" dirty="0">
                <a:solidFill>
                  <a:srgbClr val="DED47E"/>
                </a:solidFill>
                <a:effectLst/>
                <a:latin typeface="JetBrains Mono"/>
              </a:rPr>
              <a:t> version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"1.0"</a:t>
            </a:r>
            <a:r>
              <a:rPr lang="en-US" altLang="zh-CN" b="0" dirty="0">
                <a:solidFill>
                  <a:srgbClr val="DED47E"/>
                </a:solidFill>
                <a:effectLst/>
                <a:latin typeface="JetBrains Mono"/>
              </a:rPr>
              <a:t> encoding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"utf-8"</a:t>
            </a:r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?&gt;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  <a:p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&lt;</a:t>
            </a:r>
            <a:r>
              <a:rPr lang="en-US" altLang="zh-CN" b="0" dirty="0">
                <a:solidFill>
                  <a:srgbClr val="F2858C"/>
                </a:solidFill>
                <a:effectLst/>
                <a:latin typeface="JetBrains Mono"/>
              </a:rPr>
              <a:t>menu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 </a:t>
            </a:r>
          </a:p>
          <a:p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    </a:t>
            </a:r>
            <a:r>
              <a:rPr lang="en-US" altLang="zh-CN" b="0" dirty="0" err="1">
                <a:solidFill>
                  <a:srgbClr val="DED47E"/>
                </a:solidFill>
                <a:effectLst/>
                <a:latin typeface="JetBrains Mono"/>
              </a:rPr>
              <a:t>xmlns:android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"http://schemas.android.com/</a:t>
            </a:r>
            <a:r>
              <a:rPr lang="en-US" altLang="zh-CN" b="0" dirty="0" err="1">
                <a:solidFill>
                  <a:srgbClr val="82D99F"/>
                </a:solidFill>
                <a:effectLst/>
                <a:latin typeface="JetBrains Mono"/>
              </a:rPr>
              <a:t>apk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/res/android"</a:t>
            </a:r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&gt;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  <a:p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    </a:t>
            </a:r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&lt;</a:t>
            </a:r>
            <a:r>
              <a:rPr lang="en-US" altLang="zh-CN" b="0" dirty="0">
                <a:solidFill>
                  <a:srgbClr val="F2858C"/>
                </a:solidFill>
                <a:effectLst/>
                <a:latin typeface="JetBrains Mono"/>
              </a:rPr>
              <a:t>item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 </a:t>
            </a:r>
          </a:p>
          <a:p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 dirty="0" err="1">
                <a:solidFill>
                  <a:srgbClr val="DED47E"/>
                </a:solidFill>
                <a:effectLst/>
                <a:latin typeface="JetBrains Mono"/>
              </a:rPr>
              <a:t>android:id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"@+id/</a:t>
            </a:r>
            <a:r>
              <a:rPr lang="en-US" altLang="zh-CN" b="0" dirty="0" err="1">
                <a:solidFill>
                  <a:srgbClr val="82D99F"/>
                </a:solidFill>
                <a:effectLst/>
                <a:latin typeface="JetBrains Mono"/>
              </a:rPr>
              <a:t>new_chat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  <a:p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 dirty="0" err="1">
                <a:solidFill>
                  <a:srgbClr val="DED47E"/>
                </a:solidFill>
                <a:effectLst/>
                <a:latin typeface="JetBrains Mono"/>
              </a:rPr>
              <a:t>android:icon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"@drawable/</a:t>
            </a:r>
            <a:r>
              <a:rPr lang="en-US" altLang="zh-CN" b="0" dirty="0" err="1">
                <a:solidFill>
                  <a:srgbClr val="82D99F"/>
                </a:solidFill>
                <a:effectLst/>
                <a:latin typeface="JetBrains Mono"/>
              </a:rPr>
              <a:t>ic_new_chat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  <a:p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 dirty="0" err="1">
                <a:solidFill>
                  <a:srgbClr val="DED47E"/>
                </a:solidFill>
                <a:effectLst/>
                <a:latin typeface="JetBrains Mono"/>
              </a:rPr>
              <a:t>android:title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</a:t>
            </a:r>
            <a:r>
              <a:rPr lang="zh-CN" altLang="en-US" b="0" dirty="0">
                <a:solidFill>
                  <a:srgbClr val="82D99F"/>
                </a:solidFill>
                <a:effectLst/>
                <a:latin typeface="JetBrains Mono"/>
              </a:rPr>
              <a:t>发起群聊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</a:t>
            </a:r>
            <a:r>
              <a:rPr lang="zh-CN" altLang="en-US" b="0" dirty="0">
                <a:solidFill>
                  <a:srgbClr val="D1D3DB"/>
                </a:solidFill>
                <a:effectLst/>
                <a:latin typeface="JetBrains Mono"/>
              </a:rPr>
              <a:t> </a:t>
            </a:r>
          </a:p>
          <a:p>
            <a:r>
              <a:rPr lang="zh-CN" altLang="en-US" b="0" dirty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/&gt;</a:t>
            </a:r>
            <a:endParaRPr lang="zh-CN" altLang="en-US" b="0" dirty="0">
              <a:solidFill>
                <a:srgbClr val="D1D3DB"/>
              </a:solidFill>
              <a:effectLst/>
              <a:latin typeface="JetBrains Mono"/>
            </a:endParaRPr>
          </a:p>
          <a:p>
            <a:r>
              <a:rPr lang="zh-CN" altLang="en-US" b="0" dirty="0">
                <a:solidFill>
                  <a:srgbClr val="D1D3DB"/>
                </a:solidFill>
                <a:effectLst/>
                <a:latin typeface="JetBrains Mono"/>
              </a:rPr>
              <a:t>    </a:t>
            </a:r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&lt;</a:t>
            </a:r>
            <a:r>
              <a:rPr lang="en-US" altLang="zh-CN" b="0" dirty="0">
                <a:solidFill>
                  <a:srgbClr val="F2858C"/>
                </a:solidFill>
                <a:effectLst/>
                <a:latin typeface="JetBrains Mono"/>
              </a:rPr>
              <a:t>item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 </a:t>
            </a:r>
          </a:p>
          <a:p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 dirty="0" err="1">
                <a:solidFill>
                  <a:srgbClr val="DED47E"/>
                </a:solidFill>
                <a:effectLst/>
                <a:latin typeface="JetBrains Mono"/>
              </a:rPr>
              <a:t>android:id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"@+id/</a:t>
            </a:r>
            <a:r>
              <a:rPr lang="en-US" altLang="zh-CN" b="0" dirty="0" err="1">
                <a:solidFill>
                  <a:srgbClr val="82D99F"/>
                </a:solidFill>
                <a:effectLst/>
                <a:latin typeface="JetBrains Mono"/>
              </a:rPr>
              <a:t>add_contact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  <a:p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 dirty="0" err="1">
                <a:solidFill>
                  <a:srgbClr val="DED47E"/>
                </a:solidFill>
                <a:effectLst/>
                <a:latin typeface="JetBrains Mono"/>
              </a:rPr>
              <a:t>android:icon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"@drawable/</a:t>
            </a:r>
            <a:r>
              <a:rPr lang="en-US" altLang="zh-CN" b="0" dirty="0" err="1">
                <a:solidFill>
                  <a:srgbClr val="82D99F"/>
                </a:solidFill>
                <a:effectLst/>
                <a:latin typeface="JetBrains Mono"/>
              </a:rPr>
              <a:t>ic_add_contact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  <a:p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 dirty="0" err="1">
                <a:solidFill>
                  <a:srgbClr val="DED47E"/>
                </a:solidFill>
                <a:effectLst/>
                <a:latin typeface="JetBrains Mono"/>
              </a:rPr>
              <a:t>android:title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</a:t>
            </a:r>
            <a:r>
              <a:rPr lang="zh-CN" altLang="en-US" b="0" dirty="0">
                <a:solidFill>
                  <a:srgbClr val="82D99F"/>
                </a:solidFill>
                <a:effectLst/>
                <a:latin typeface="JetBrains Mono"/>
              </a:rPr>
              <a:t>添加朋友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</a:t>
            </a:r>
            <a:endParaRPr lang="zh-CN" altLang="en-US" b="0" dirty="0">
              <a:solidFill>
                <a:srgbClr val="D1D3DB"/>
              </a:solidFill>
              <a:effectLst/>
              <a:latin typeface="JetBrains Mono"/>
            </a:endParaRPr>
          </a:p>
          <a:p>
            <a:r>
              <a:rPr lang="zh-CN" altLang="en-US" b="0" dirty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/&gt;</a:t>
            </a:r>
            <a:endParaRPr lang="zh-CN" altLang="en-US" b="0" dirty="0">
              <a:solidFill>
                <a:srgbClr val="D1D3DB"/>
              </a:solidFill>
              <a:effectLst/>
              <a:latin typeface="JetBrains Mono"/>
            </a:endParaRPr>
          </a:p>
          <a:p>
            <a:r>
              <a:rPr lang="zh-CN" altLang="en-US" b="0" dirty="0">
                <a:solidFill>
                  <a:srgbClr val="D1D3DB"/>
                </a:solidFill>
                <a:effectLst/>
                <a:latin typeface="JetBrains Mono"/>
              </a:rPr>
              <a:t>    </a:t>
            </a:r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&lt;</a:t>
            </a:r>
            <a:r>
              <a:rPr lang="en-US" altLang="zh-CN" b="0" dirty="0">
                <a:solidFill>
                  <a:srgbClr val="F2858C"/>
                </a:solidFill>
                <a:effectLst/>
                <a:latin typeface="JetBrains Mono"/>
              </a:rPr>
              <a:t>item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 </a:t>
            </a:r>
          </a:p>
          <a:p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 dirty="0" err="1">
                <a:solidFill>
                  <a:srgbClr val="DED47E"/>
                </a:solidFill>
                <a:effectLst/>
                <a:latin typeface="JetBrains Mono"/>
              </a:rPr>
              <a:t>android:id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"@+id/scan"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  <a:p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 dirty="0" err="1">
                <a:solidFill>
                  <a:srgbClr val="DED47E"/>
                </a:solidFill>
                <a:effectLst/>
                <a:latin typeface="JetBrains Mono"/>
              </a:rPr>
              <a:t>android:icon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"@drawable/</a:t>
            </a:r>
            <a:r>
              <a:rPr lang="en-US" altLang="zh-CN" b="0" dirty="0" err="1">
                <a:solidFill>
                  <a:srgbClr val="82D99F"/>
                </a:solidFill>
                <a:effectLst/>
                <a:latin typeface="JetBrains Mono"/>
              </a:rPr>
              <a:t>ic_scan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  <a:p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 dirty="0" err="1">
                <a:solidFill>
                  <a:srgbClr val="DED47E"/>
                </a:solidFill>
                <a:effectLst/>
                <a:latin typeface="JetBrains Mono"/>
              </a:rPr>
              <a:t>android:title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</a:t>
            </a:r>
            <a:r>
              <a:rPr lang="zh-CN" altLang="en-US" b="0" dirty="0">
                <a:solidFill>
                  <a:srgbClr val="82D99F"/>
                </a:solidFill>
                <a:effectLst/>
                <a:latin typeface="JetBrains Mono"/>
              </a:rPr>
              <a:t>扫一扫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</a:t>
            </a:r>
            <a:r>
              <a:rPr lang="zh-CN" altLang="en-US" b="0" dirty="0">
                <a:solidFill>
                  <a:srgbClr val="D1D3DB"/>
                </a:solidFill>
                <a:effectLst/>
                <a:latin typeface="JetBrains Mono"/>
              </a:rPr>
              <a:t> </a:t>
            </a:r>
          </a:p>
          <a:p>
            <a:r>
              <a:rPr lang="zh-CN" altLang="en-US" b="0" dirty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/&gt;</a:t>
            </a:r>
            <a:endParaRPr lang="zh-CN" altLang="en-US" b="0" dirty="0">
              <a:solidFill>
                <a:srgbClr val="D1D3DB"/>
              </a:solidFill>
              <a:effectLst/>
              <a:latin typeface="JetBrains Mono"/>
            </a:endParaRPr>
          </a:p>
          <a:p>
            <a:r>
              <a:rPr lang="zh-CN" altLang="en-US" b="0" dirty="0">
                <a:solidFill>
                  <a:srgbClr val="D1D3DB"/>
                </a:solidFill>
                <a:effectLst/>
                <a:latin typeface="JetBrains Mono"/>
              </a:rPr>
              <a:t>    </a:t>
            </a:r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&lt;</a:t>
            </a:r>
            <a:r>
              <a:rPr lang="en-US" altLang="zh-CN" b="0" dirty="0">
                <a:solidFill>
                  <a:srgbClr val="F2858C"/>
                </a:solidFill>
                <a:effectLst/>
                <a:latin typeface="JetBrains Mono"/>
              </a:rPr>
              <a:t>item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 </a:t>
            </a:r>
          </a:p>
          <a:p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 dirty="0" err="1">
                <a:solidFill>
                  <a:srgbClr val="DED47E"/>
                </a:solidFill>
                <a:effectLst/>
                <a:latin typeface="JetBrains Mono"/>
              </a:rPr>
              <a:t>android:id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"@+id/money"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  <a:p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 dirty="0" err="1">
                <a:solidFill>
                  <a:srgbClr val="DED47E"/>
                </a:solidFill>
                <a:effectLst/>
                <a:latin typeface="JetBrains Mono"/>
              </a:rPr>
              <a:t>android:icon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"@drawable/</a:t>
            </a:r>
            <a:r>
              <a:rPr lang="en-US" altLang="zh-CN" b="0" dirty="0" err="1">
                <a:solidFill>
                  <a:srgbClr val="82D99F"/>
                </a:solidFill>
                <a:effectLst/>
                <a:latin typeface="JetBrains Mono"/>
              </a:rPr>
              <a:t>ic_money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  <a:p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 dirty="0" err="1">
                <a:solidFill>
                  <a:srgbClr val="DED47E"/>
                </a:solidFill>
                <a:effectLst/>
                <a:latin typeface="JetBrains Mono"/>
              </a:rPr>
              <a:t>android:title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</a:t>
            </a:r>
            <a:r>
              <a:rPr lang="zh-CN" altLang="en-US" b="0" dirty="0">
                <a:solidFill>
                  <a:srgbClr val="82D99F"/>
                </a:solidFill>
                <a:effectLst/>
                <a:latin typeface="JetBrains Mono"/>
              </a:rPr>
              <a:t>收付款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</a:t>
            </a:r>
            <a:r>
              <a:rPr lang="zh-CN" altLang="en-US" b="0" dirty="0">
                <a:solidFill>
                  <a:srgbClr val="D1D3DB"/>
                </a:solidFill>
                <a:effectLst/>
                <a:latin typeface="JetBrains Mono"/>
              </a:rPr>
              <a:t> </a:t>
            </a:r>
          </a:p>
          <a:p>
            <a:r>
              <a:rPr lang="zh-CN" altLang="en-US" b="0" dirty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/&gt;</a:t>
            </a:r>
            <a:endParaRPr lang="zh-CN" altLang="en-US" b="0" dirty="0">
              <a:solidFill>
                <a:srgbClr val="D1D3DB"/>
              </a:solidFill>
              <a:effectLst/>
              <a:latin typeface="JetBrains Mono"/>
            </a:endParaRPr>
          </a:p>
          <a:p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&lt;/</a:t>
            </a:r>
            <a:r>
              <a:rPr lang="en-US" altLang="zh-CN" b="0" dirty="0">
                <a:solidFill>
                  <a:srgbClr val="F2858C"/>
                </a:solidFill>
                <a:effectLst/>
                <a:latin typeface="JetBrains Mono"/>
              </a:rPr>
              <a:t>menu</a:t>
            </a:r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&gt;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</p:txBody>
      </p:sp>
    </p:spTree>
    <p:extLst>
      <p:ext uri="{BB962C8B-B14F-4D97-AF65-F5344CB8AC3E}">
        <p14:creationId xmlns:p14="http://schemas.microsoft.com/office/powerpoint/2010/main" val="2450526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F43B52A-15EC-47A3-B9D5-A04DC583209E}"/>
              </a:ext>
            </a:extLst>
          </p:cNvPr>
          <p:cNvSpPr txBox="1"/>
          <p:nvPr/>
        </p:nvSpPr>
        <p:spPr>
          <a:xfrm>
            <a:off x="5668996" y="3244334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[</a:t>
            </a:r>
            <a:r>
              <a:rPr lang="zh-CN" altLang="en-US" dirty="0"/>
              <a:t>演示</a:t>
            </a:r>
            <a:r>
              <a:rPr lang="en-US" altLang="zh-CN" dirty="0"/>
              <a:t>]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1406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97493002-7846-4F79-9EFE-6938FEB79CF8}"/>
              </a:ext>
            </a:extLst>
          </p:cNvPr>
          <p:cNvSpPr txBox="1"/>
          <p:nvPr/>
        </p:nvSpPr>
        <p:spPr>
          <a:xfrm>
            <a:off x="5043825" y="3105834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/>
              <a:t>菜单分类</a:t>
            </a:r>
          </a:p>
        </p:txBody>
      </p:sp>
    </p:spTree>
    <p:extLst>
      <p:ext uri="{BB962C8B-B14F-4D97-AF65-F5344CB8AC3E}">
        <p14:creationId xmlns:p14="http://schemas.microsoft.com/office/powerpoint/2010/main" val="530800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02A9EBD-8106-4850-B71B-A873B35DDDE1}"/>
              </a:ext>
            </a:extLst>
          </p:cNvPr>
          <p:cNvSpPr txBox="1"/>
          <p:nvPr/>
        </p:nvSpPr>
        <p:spPr>
          <a:xfrm>
            <a:off x="5505490" y="3244334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选项菜单</a:t>
            </a:r>
          </a:p>
        </p:txBody>
      </p:sp>
    </p:spTree>
    <p:extLst>
      <p:ext uri="{BB962C8B-B14F-4D97-AF65-F5344CB8AC3E}">
        <p14:creationId xmlns:p14="http://schemas.microsoft.com/office/powerpoint/2010/main" val="32546977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02A9EBD-8106-4850-B71B-A873B35DDDE1}"/>
              </a:ext>
            </a:extLst>
          </p:cNvPr>
          <p:cNvSpPr txBox="1"/>
          <p:nvPr/>
        </p:nvSpPr>
        <p:spPr>
          <a:xfrm>
            <a:off x="5505490" y="287285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选项菜单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17E7716D-0CDE-4FA6-8118-F67BF51EBFD5}"/>
              </a:ext>
            </a:extLst>
          </p:cNvPr>
          <p:cNvSpPr txBox="1"/>
          <p:nvPr/>
        </p:nvSpPr>
        <p:spPr>
          <a:xfrm>
            <a:off x="5390074" y="3242191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上下文菜单</a:t>
            </a:r>
          </a:p>
        </p:txBody>
      </p:sp>
    </p:spTree>
    <p:extLst>
      <p:ext uri="{BB962C8B-B14F-4D97-AF65-F5344CB8AC3E}">
        <p14:creationId xmlns:p14="http://schemas.microsoft.com/office/powerpoint/2010/main" val="6856608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02A9EBD-8106-4850-B71B-A873B35DDDE1}"/>
              </a:ext>
            </a:extLst>
          </p:cNvPr>
          <p:cNvSpPr txBox="1"/>
          <p:nvPr/>
        </p:nvSpPr>
        <p:spPr>
          <a:xfrm>
            <a:off x="5505490" y="2520434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选项菜单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17E7716D-0CDE-4FA6-8118-F67BF51EBFD5}"/>
              </a:ext>
            </a:extLst>
          </p:cNvPr>
          <p:cNvSpPr txBox="1"/>
          <p:nvPr/>
        </p:nvSpPr>
        <p:spPr>
          <a:xfrm>
            <a:off x="5390074" y="288976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上下文菜单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B4075EF2-83C3-4327-963E-A70E9664CD4C}"/>
              </a:ext>
            </a:extLst>
          </p:cNvPr>
          <p:cNvSpPr txBox="1"/>
          <p:nvPr/>
        </p:nvSpPr>
        <p:spPr>
          <a:xfrm>
            <a:off x="5505490" y="3251121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弹出菜单</a:t>
            </a:r>
          </a:p>
        </p:txBody>
      </p:sp>
    </p:spTree>
    <p:extLst>
      <p:ext uri="{BB962C8B-B14F-4D97-AF65-F5344CB8AC3E}">
        <p14:creationId xmlns:p14="http://schemas.microsoft.com/office/powerpoint/2010/main" val="937989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0799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FF1C8CC-0AA9-4D6E-96F6-FE48520647C1}"/>
              </a:ext>
            </a:extLst>
          </p:cNvPr>
          <p:cNvSpPr txBox="1"/>
          <p:nvPr/>
        </p:nvSpPr>
        <p:spPr>
          <a:xfrm>
            <a:off x="5043825" y="3105834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/>
              <a:t>选项菜单</a:t>
            </a:r>
          </a:p>
        </p:txBody>
      </p:sp>
    </p:spTree>
    <p:extLst>
      <p:ext uri="{BB962C8B-B14F-4D97-AF65-F5344CB8AC3E}">
        <p14:creationId xmlns:p14="http://schemas.microsoft.com/office/powerpoint/2010/main" val="700950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E006F2F0-B0FC-4530-83A9-E719F0AD0CC1}"/>
              </a:ext>
            </a:extLst>
          </p:cNvPr>
          <p:cNvSpPr txBox="1"/>
          <p:nvPr/>
        </p:nvSpPr>
        <p:spPr>
          <a:xfrm>
            <a:off x="4821328" y="3244334"/>
            <a:ext cx="247631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b="0" dirty="0" err="1">
                <a:effectLst/>
                <a:latin typeface="JetBrains Mono"/>
              </a:rPr>
              <a:t>onCreateOptionsMenu</a:t>
            </a:r>
            <a:r>
              <a:rPr lang="en-US" altLang="zh-CN" b="0" dirty="0">
                <a:effectLst/>
                <a:latin typeface="JetBrains Mono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377573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E006F2F0-B0FC-4530-83A9-E719F0AD0CC1}"/>
              </a:ext>
            </a:extLst>
          </p:cNvPr>
          <p:cNvSpPr txBox="1"/>
          <p:nvPr/>
        </p:nvSpPr>
        <p:spPr>
          <a:xfrm>
            <a:off x="4857840" y="2844284"/>
            <a:ext cx="247631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b="0" dirty="0" err="1">
                <a:effectLst/>
                <a:latin typeface="JetBrains Mono"/>
              </a:rPr>
              <a:t>onCreateOptionsMenu</a:t>
            </a:r>
            <a:r>
              <a:rPr lang="en-US" altLang="zh-CN" b="0" dirty="0">
                <a:effectLst/>
                <a:latin typeface="JetBrains Mono"/>
              </a:rPr>
              <a:t>()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F87E8CB-604F-4780-BB4B-F73BE56F65E5}"/>
              </a:ext>
            </a:extLst>
          </p:cNvPr>
          <p:cNvSpPr txBox="1"/>
          <p:nvPr/>
        </p:nvSpPr>
        <p:spPr>
          <a:xfrm>
            <a:off x="4827671" y="3219450"/>
            <a:ext cx="253665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b="0" dirty="0" err="1">
                <a:effectLst/>
                <a:latin typeface="JetBrains Mono"/>
              </a:rPr>
              <a:t>onOptionsItemSelected</a:t>
            </a:r>
            <a:r>
              <a:rPr lang="en-US" altLang="zh-CN" b="0" dirty="0">
                <a:effectLst/>
                <a:latin typeface="JetBrains Mono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555705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D4DFCC82-7ABB-449C-97FD-2606A431E9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187" y="0"/>
            <a:ext cx="38576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8493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E006F2F0-B0FC-4530-83A9-E719F0AD0CC1}"/>
              </a:ext>
            </a:extLst>
          </p:cNvPr>
          <p:cNvSpPr txBox="1"/>
          <p:nvPr/>
        </p:nvSpPr>
        <p:spPr>
          <a:xfrm>
            <a:off x="4821328" y="2472809"/>
            <a:ext cx="247631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b="0" dirty="0" err="1">
                <a:effectLst/>
                <a:latin typeface="JetBrains Mono"/>
              </a:rPr>
              <a:t>onCreateOptionsMenu</a:t>
            </a:r>
            <a:r>
              <a:rPr lang="en-US" altLang="zh-CN" b="0" dirty="0">
                <a:effectLst/>
                <a:latin typeface="JetBrains Mono"/>
              </a:rPr>
              <a:t>()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F87E8CB-604F-4780-BB4B-F73BE56F65E5}"/>
              </a:ext>
            </a:extLst>
          </p:cNvPr>
          <p:cNvSpPr txBox="1"/>
          <p:nvPr/>
        </p:nvSpPr>
        <p:spPr>
          <a:xfrm>
            <a:off x="4791159" y="2847975"/>
            <a:ext cx="253665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b="0" dirty="0" err="1">
                <a:effectLst/>
                <a:latin typeface="JetBrains Mono"/>
              </a:rPr>
              <a:t>onOptionsItemSelected</a:t>
            </a:r>
            <a:r>
              <a:rPr lang="en-US" altLang="zh-CN" b="0" dirty="0">
                <a:effectLst/>
                <a:latin typeface="JetBrains Mono"/>
              </a:rPr>
              <a:t>()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57182439-AF3B-463E-89DB-D548F1317DAB}"/>
              </a:ext>
            </a:extLst>
          </p:cNvPr>
          <p:cNvSpPr txBox="1"/>
          <p:nvPr/>
        </p:nvSpPr>
        <p:spPr>
          <a:xfrm>
            <a:off x="4818218" y="3217307"/>
            <a:ext cx="248253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b="0" dirty="0" err="1">
                <a:effectLst/>
                <a:latin typeface="JetBrains Mono"/>
              </a:rPr>
              <a:t>showAsAction</a:t>
            </a:r>
            <a:r>
              <a:rPr lang="en-US" altLang="zh-CN" b="0" dirty="0">
                <a:effectLst/>
                <a:latin typeface="JetBrains Mono"/>
              </a:rPr>
              <a:t>="</a:t>
            </a:r>
            <a:r>
              <a:rPr lang="en-US" altLang="zh-CN" b="0" dirty="0" err="1">
                <a:effectLst/>
                <a:latin typeface="JetBrains Mono"/>
              </a:rPr>
              <a:t>ifRoom</a:t>
            </a:r>
            <a:r>
              <a:rPr lang="en-US" altLang="zh-CN" b="0" dirty="0">
                <a:effectLst/>
                <a:latin typeface="JetBrains Mono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2551776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F43B52A-15EC-47A3-B9D5-A04DC583209E}"/>
              </a:ext>
            </a:extLst>
          </p:cNvPr>
          <p:cNvSpPr txBox="1"/>
          <p:nvPr/>
        </p:nvSpPr>
        <p:spPr>
          <a:xfrm>
            <a:off x="5668996" y="3244334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[</a:t>
            </a:r>
            <a:r>
              <a:rPr lang="zh-CN" altLang="en-US" dirty="0"/>
              <a:t>演示</a:t>
            </a:r>
            <a:r>
              <a:rPr lang="en-US" altLang="zh-CN" dirty="0"/>
              <a:t>]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622725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FF1C8CC-0AA9-4D6E-96F6-FE48520647C1}"/>
              </a:ext>
            </a:extLst>
          </p:cNvPr>
          <p:cNvSpPr txBox="1"/>
          <p:nvPr/>
        </p:nvSpPr>
        <p:spPr>
          <a:xfrm>
            <a:off x="4812993" y="3105834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/>
              <a:t>上下文菜单</a:t>
            </a:r>
          </a:p>
        </p:txBody>
      </p:sp>
    </p:spTree>
    <p:extLst>
      <p:ext uri="{BB962C8B-B14F-4D97-AF65-F5344CB8AC3E}">
        <p14:creationId xmlns:p14="http://schemas.microsoft.com/office/powerpoint/2010/main" val="26433982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20654AFE-CF10-4AA6-BC7D-60F9C4FF699B}"/>
              </a:ext>
            </a:extLst>
          </p:cNvPr>
          <p:cNvSpPr txBox="1"/>
          <p:nvPr/>
        </p:nvSpPr>
        <p:spPr>
          <a:xfrm>
            <a:off x="4855466" y="3244334"/>
            <a:ext cx="246836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b="0" dirty="0" err="1">
                <a:effectLst/>
                <a:latin typeface="JetBrains Mono"/>
              </a:rPr>
              <a:t>onCreateContextMenu</a:t>
            </a:r>
            <a:r>
              <a:rPr lang="en-US" altLang="zh-CN" b="0" dirty="0">
                <a:effectLst/>
                <a:latin typeface="JetBrains Mono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6796380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20654AFE-CF10-4AA6-BC7D-60F9C4FF699B}"/>
              </a:ext>
            </a:extLst>
          </p:cNvPr>
          <p:cNvSpPr txBox="1"/>
          <p:nvPr/>
        </p:nvSpPr>
        <p:spPr>
          <a:xfrm>
            <a:off x="4861816" y="2958584"/>
            <a:ext cx="246836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b="0" dirty="0" err="1">
                <a:effectLst/>
                <a:latin typeface="JetBrains Mono"/>
              </a:rPr>
              <a:t>onCreateContextMenu</a:t>
            </a:r>
            <a:r>
              <a:rPr lang="en-US" altLang="zh-CN" b="0" dirty="0">
                <a:effectLst/>
                <a:latin typeface="JetBrains Mono"/>
              </a:rPr>
              <a:t>()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12157505-07BF-4EF2-B7E1-5E2D92BB5346}"/>
              </a:ext>
            </a:extLst>
          </p:cNvPr>
          <p:cNvSpPr txBox="1"/>
          <p:nvPr/>
        </p:nvSpPr>
        <p:spPr>
          <a:xfrm>
            <a:off x="4570777" y="3327916"/>
            <a:ext cx="306314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b="0" dirty="0" err="1">
                <a:effectLst/>
                <a:latin typeface="JetBrains Mono"/>
              </a:rPr>
              <a:t>registerForContextMenu</a:t>
            </a:r>
            <a:r>
              <a:rPr lang="en-US" altLang="zh-CN" b="0" dirty="0">
                <a:effectLst/>
                <a:latin typeface="JetBrains Mono"/>
              </a:rPr>
              <a:t>(view)</a:t>
            </a:r>
          </a:p>
        </p:txBody>
      </p:sp>
    </p:spTree>
    <p:extLst>
      <p:ext uri="{BB962C8B-B14F-4D97-AF65-F5344CB8AC3E}">
        <p14:creationId xmlns:p14="http://schemas.microsoft.com/office/powerpoint/2010/main" val="10771873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F43B52A-15EC-47A3-B9D5-A04DC583209E}"/>
              </a:ext>
            </a:extLst>
          </p:cNvPr>
          <p:cNvSpPr txBox="1"/>
          <p:nvPr/>
        </p:nvSpPr>
        <p:spPr>
          <a:xfrm>
            <a:off x="5668996" y="3244334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[</a:t>
            </a:r>
            <a:r>
              <a:rPr lang="zh-CN" altLang="en-US" dirty="0"/>
              <a:t>演示</a:t>
            </a:r>
            <a:r>
              <a:rPr lang="en-US" altLang="zh-CN" dirty="0"/>
              <a:t>]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690689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FF1C8CC-0AA9-4D6E-96F6-FE48520647C1}"/>
              </a:ext>
            </a:extLst>
          </p:cNvPr>
          <p:cNvSpPr txBox="1"/>
          <p:nvPr/>
        </p:nvSpPr>
        <p:spPr>
          <a:xfrm>
            <a:off x="5043825" y="3105834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/>
              <a:t>弹出菜单</a:t>
            </a:r>
          </a:p>
        </p:txBody>
      </p:sp>
    </p:spTree>
    <p:extLst>
      <p:ext uri="{BB962C8B-B14F-4D97-AF65-F5344CB8AC3E}">
        <p14:creationId xmlns:p14="http://schemas.microsoft.com/office/powerpoint/2010/main" val="1295020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4092A769-C937-4B76-A461-B05634BBEA6D}"/>
              </a:ext>
            </a:extLst>
          </p:cNvPr>
          <p:cNvSpPr txBox="1"/>
          <p:nvPr/>
        </p:nvSpPr>
        <p:spPr>
          <a:xfrm>
            <a:off x="4563110" y="3244334"/>
            <a:ext cx="305308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b="0" dirty="0" err="1">
                <a:effectLst/>
                <a:latin typeface="JetBrains Mono"/>
              </a:rPr>
              <a:t>PopupMenu</a:t>
            </a:r>
            <a:r>
              <a:rPr lang="en-US" altLang="zh-CN" b="0" dirty="0">
                <a:effectLst/>
                <a:latin typeface="JetBrains Mono"/>
              </a:rPr>
              <a:t>(this, </a:t>
            </a:r>
            <a:r>
              <a:rPr lang="en-US" altLang="zh-CN" b="0" dirty="0" err="1">
                <a:effectLst/>
                <a:latin typeface="JetBrains Mono"/>
              </a:rPr>
              <a:t>anchorView</a:t>
            </a:r>
            <a:r>
              <a:rPr lang="en-US" altLang="zh-CN" b="0" dirty="0">
                <a:effectLst/>
                <a:latin typeface="JetBrains Mono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149134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4092A769-C937-4B76-A461-B05634BBEA6D}"/>
              </a:ext>
            </a:extLst>
          </p:cNvPr>
          <p:cNvSpPr txBox="1"/>
          <p:nvPr/>
        </p:nvSpPr>
        <p:spPr>
          <a:xfrm>
            <a:off x="4569460" y="2863334"/>
            <a:ext cx="305308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b="0" dirty="0" err="1">
                <a:effectLst/>
                <a:latin typeface="JetBrains Mono"/>
              </a:rPr>
              <a:t>PopupMenu</a:t>
            </a:r>
            <a:r>
              <a:rPr lang="en-US" altLang="zh-CN" b="0" dirty="0">
                <a:effectLst/>
                <a:latin typeface="JetBrains Mono"/>
              </a:rPr>
              <a:t>(this, </a:t>
            </a:r>
            <a:r>
              <a:rPr lang="en-US" altLang="zh-CN" b="0" dirty="0" err="1">
                <a:effectLst/>
                <a:latin typeface="JetBrains Mono"/>
              </a:rPr>
              <a:t>anchorView</a:t>
            </a:r>
            <a:r>
              <a:rPr lang="en-US" altLang="zh-CN" b="0" dirty="0">
                <a:effectLst/>
                <a:latin typeface="JetBrains Mono"/>
              </a:rPr>
              <a:t>)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3094FF32-7E9C-4EF1-AA91-6A4937EBAF40}"/>
              </a:ext>
            </a:extLst>
          </p:cNvPr>
          <p:cNvSpPr txBox="1"/>
          <p:nvPr/>
        </p:nvSpPr>
        <p:spPr>
          <a:xfrm>
            <a:off x="4650253" y="3232666"/>
            <a:ext cx="2904193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b="0" dirty="0" err="1">
                <a:effectLst/>
                <a:latin typeface="JetBrains Mono"/>
              </a:rPr>
              <a:t>setOnMenuItemClickListener</a:t>
            </a:r>
            <a:endParaRPr lang="en-US" altLang="zh-CN" b="0" dirty="0">
              <a:effectLst/>
              <a:latin typeface="JetBrains Mono"/>
            </a:endParaRPr>
          </a:p>
        </p:txBody>
      </p:sp>
    </p:spTree>
    <p:extLst>
      <p:ext uri="{BB962C8B-B14F-4D97-AF65-F5344CB8AC3E}">
        <p14:creationId xmlns:p14="http://schemas.microsoft.com/office/powerpoint/2010/main" val="14865740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F43B52A-15EC-47A3-B9D5-A04DC583209E}"/>
              </a:ext>
            </a:extLst>
          </p:cNvPr>
          <p:cNvSpPr txBox="1"/>
          <p:nvPr/>
        </p:nvSpPr>
        <p:spPr>
          <a:xfrm>
            <a:off x="5668996" y="3244334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[</a:t>
            </a:r>
            <a:r>
              <a:rPr lang="zh-CN" altLang="en-US" dirty="0"/>
              <a:t>演示</a:t>
            </a:r>
            <a:r>
              <a:rPr lang="en-US" altLang="zh-CN" dirty="0"/>
              <a:t>]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50455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D4DFCC82-7ABB-449C-97FD-2606A431E9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068" y="0"/>
            <a:ext cx="6519864" cy="11590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62732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8180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46024C5E-B4FC-433B-9ADA-6F68966233F7}"/>
              </a:ext>
            </a:extLst>
          </p:cNvPr>
          <p:cNvSpPr txBox="1"/>
          <p:nvPr/>
        </p:nvSpPr>
        <p:spPr>
          <a:xfrm>
            <a:off x="5003393" y="3244334"/>
            <a:ext cx="2185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Android UI</a:t>
            </a:r>
            <a:r>
              <a:rPr lang="zh-CN" altLang="en-US" dirty="0"/>
              <a:t>核心组件</a:t>
            </a:r>
          </a:p>
        </p:txBody>
      </p:sp>
    </p:spTree>
    <p:extLst>
      <p:ext uri="{BB962C8B-B14F-4D97-AF65-F5344CB8AC3E}">
        <p14:creationId xmlns:p14="http://schemas.microsoft.com/office/powerpoint/2010/main" val="3928761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46024C5E-B4FC-433B-9ADA-6F68966233F7}"/>
              </a:ext>
            </a:extLst>
          </p:cNvPr>
          <p:cNvSpPr txBox="1"/>
          <p:nvPr/>
        </p:nvSpPr>
        <p:spPr>
          <a:xfrm>
            <a:off x="5003393" y="2777609"/>
            <a:ext cx="2185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Android UI</a:t>
            </a:r>
            <a:r>
              <a:rPr lang="zh-CN" altLang="en-US" dirty="0"/>
              <a:t>核心组件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E1FFCBFF-3771-43A3-A5C9-E7476952F17D}"/>
              </a:ext>
            </a:extLst>
          </p:cNvPr>
          <p:cNvSpPr txBox="1"/>
          <p:nvPr/>
        </p:nvSpPr>
        <p:spPr>
          <a:xfrm>
            <a:off x="4849505" y="3248025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统一、流畅的导航体验</a:t>
            </a:r>
          </a:p>
        </p:txBody>
      </p:sp>
    </p:spTree>
    <p:extLst>
      <p:ext uri="{BB962C8B-B14F-4D97-AF65-F5344CB8AC3E}">
        <p14:creationId xmlns:p14="http://schemas.microsoft.com/office/powerpoint/2010/main" val="227536263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46024C5E-B4FC-433B-9ADA-6F68966233F7}"/>
              </a:ext>
            </a:extLst>
          </p:cNvPr>
          <p:cNvSpPr txBox="1"/>
          <p:nvPr/>
        </p:nvSpPr>
        <p:spPr>
          <a:xfrm>
            <a:off x="5003393" y="2291834"/>
            <a:ext cx="2185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Android UI</a:t>
            </a:r>
            <a:r>
              <a:rPr lang="zh-CN" altLang="en-US" dirty="0"/>
              <a:t>核心组件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E1FFCBFF-3771-43A3-A5C9-E7476952F17D}"/>
              </a:ext>
            </a:extLst>
          </p:cNvPr>
          <p:cNvSpPr txBox="1"/>
          <p:nvPr/>
        </p:nvSpPr>
        <p:spPr>
          <a:xfrm>
            <a:off x="4849505" y="2762250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统一、流畅的导航体验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F08DA7CD-F7A2-415E-9B45-33164362D63B}"/>
              </a:ext>
            </a:extLst>
          </p:cNvPr>
          <p:cNvSpPr txBox="1"/>
          <p:nvPr/>
        </p:nvSpPr>
        <p:spPr>
          <a:xfrm>
            <a:off x="4938828" y="3232666"/>
            <a:ext cx="2241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用</a:t>
            </a:r>
            <a:r>
              <a:rPr lang="en-US" altLang="zh-CN" dirty="0"/>
              <a:t>XML</a:t>
            </a:r>
            <a:r>
              <a:rPr lang="zh-CN" altLang="en-US" dirty="0"/>
              <a:t>资源定义菜单</a:t>
            </a:r>
          </a:p>
        </p:txBody>
      </p:sp>
    </p:spTree>
    <p:extLst>
      <p:ext uri="{BB962C8B-B14F-4D97-AF65-F5344CB8AC3E}">
        <p14:creationId xmlns:p14="http://schemas.microsoft.com/office/powerpoint/2010/main" val="28896749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47916D85-68E1-4E0B-9173-E66BB1476516}"/>
              </a:ext>
            </a:extLst>
          </p:cNvPr>
          <p:cNvSpPr txBox="1"/>
          <p:nvPr/>
        </p:nvSpPr>
        <p:spPr>
          <a:xfrm>
            <a:off x="4938828" y="613291"/>
            <a:ext cx="2241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用</a:t>
            </a:r>
            <a:r>
              <a:rPr lang="en-US" altLang="zh-CN" dirty="0"/>
              <a:t>XML</a:t>
            </a:r>
            <a:r>
              <a:rPr lang="zh-CN" altLang="en-US" dirty="0"/>
              <a:t>资源定义菜单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83AB302-7444-4285-8B81-19D3293911F5}"/>
              </a:ext>
            </a:extLst>
          </p:cNvPr>
          <p:cNvSpPr txBox="1"/>
          <p:nvPr/>
        </p:nvSpPr>
        <p:spPr>
          <a:xfrm>
            <a:off x="3011487" y="2690336"/>
            <a:ext cx="6618287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&lt;?</a:t>
            </a:r>
            <a:r>
              <a:rPr lang="en-US" altLang="zh-CN" b="0" dirty="0">
                <a:solidFill>
                  <a:srgbClr val="F2858C"/>
                </a:solidFill>
                <a:effectLst/>
                <a:latin typeface="JetBrains Mono"/>
              </a:rPr>
              <a:t>xml</a:t>
            </a:r>
            <a:r>
              <a:rPr lang="en-US" altLang="zh-CN" b="0" dirty="0">
                <a:solidFill>
                  <a:srgbClr val="DED47E"/>
                </a:solidFill>
                <a:effectLst/>
                <a:latin typeface="JetBrains Mono"/>
              </a:rPr>
              <a:t> version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"1.0"</a:t>
            </a:r>
            <a:r>
              <a:rPr lang="en-US" altLang="zh-CN" b="0" dirty="0">
                <a:solidFill>
                  <a:srgbClr val="DED47E"/>
                </a:solidFill>
                <a:effectLst/>
                <a:latin typeface="JetBrains Mono"/>
              </a:rPr>
              <a:t> encoding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"utf-8"</a:t>
            </a:r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?&gt;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  <a:p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&lt;</a:t>
            </a:r>
            <a:r>
              <a:rPr lang="en-US" altLang="zh-CN" b="0" dirty="0">
                <a:solidFill>
                  <a:srgbClr val="F2858C"/>
                </a:solidFill>
                <a:effectLst/>
                <a:latin typeface="JetBrains Mono"/>
              </a:rPr>
              <a:t>menu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 </a:t>
            </a:r>
          </a:p>
          <a:p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    </a:t>
            </a:r>
            <a:r>
              <a:rPr lang="en-US" altLang="zh-CN" b="0" dirty="0" err="1">
                <a:solidFill>
                  <a:srgbClr val="DED47E"/>
                </a:solidFill>
                <a:effectLst/>
                <a:latin typeface="JetBrains Mono"/>
              </a:rPr>
              <a:t>xmlns:android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"http://schemas.android.com/</a:t>
            </a:r>
            <a:r>
              <a:rPr lang="en-US" altLang="zh-CN" b="0" dirty="0" err="1">
                <a:solidFill>
                  <a:srgbClr val="82D99F"/>
                </a:solidFill>
                <a:effectLst/>
                <a:latin typeface="JetBrains Mono"/>
              </a:rPr>
              <a:t>apk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/res/android"</a:t>
            </a:r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&gt;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  <a:p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&lt;/</a:t>
            </a:r>
            <a:r>
              <a:rPr lang="en-US" altLang="zh-CN" b="0" dirty="0">
                <a:solidFill>
                  <a:srgbClr val="F2858C"/>
                </a:solidFill>
                <a:effectLst/>
                <a:latin typeface="JetBrains Mono"/>
              </a:rPr>
              <a:t>menu</a:t>
            </a:r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&gt;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</p:txBody>
      </p:sp>
    </p:spTree>
    <p:extLst>
      <p:ext uri="{BB962C8B-B14F-4D97-AF65-F5344CB8AC3E}">
        <p14:creationId xmlns:p14="http://schemas.microsoft.com/office/powerpoint/2010/main" val="358779301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F43E1CF0-870B-405D-8647-42553F60F4E0}"/>
              </a:ext>
            </a:extLst>
          </p:cNvPr>
          <p:cNvSpPr txBox="1"/>
          <p:nvPr/>
        </p:nvSpPr>
        <p:spPr>
          <a:xfrm>
            <a:off x="4938828" y="613291"/>
            <a:ext cx="2241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用</a:t>
            </a:r>
            <a:r>
              <a:rPr lang="en-US" altLang="zh-CN" dirty="0"/>
              <a:t>XML</a:t>
            </a:r>
            <a:r>
              <a:rPr lang="zh-CN" altLang="en-US" dirty="0"/>
              <a:t>资源定义菜单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873E5B72-54FB-4CC8-A589-C59902C355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743" y="1643285"/>
            <a:ext cx="2485714" cy="3571429"/>
          </a:xfrm>
          <a:prstGeom prst="rect">
            <a:avLst/>
          </a:prstGeom>
        </p:spPr>
      </p:pic>
      <p:sp>
        <p:nvSpPr>
          <p:cNvPr id="5" name="箭头: 右 4">
            <a:extLst>
              <a:ext uri="{FF2B5EF4-FFF2-40B4-BE49-F238E27FC236}">
                <a16:creationId xmlns:a16="http://schemas.microsoft.com/office/drawing/2014/main" id="{E658DEEF-A7C8-48C5-A93E-7FD85BCCBBFC}"/>
              </a:ext>
            </a:extLst>
          </p:cNvPr>
          <p:cNvSpPr/>
          <p:nvPr/>
        </p:nvSpPr>
        <p:spPr>
          <a:xfrm>
            <a:off x="5602288" y="3295650"/>
            <a:ext cx="914400" cy="28575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F32FB1D5-85AA-4C1F-830A-49183929D678}"/>
              </a:ext>
            </a:extLst>
          </p:cNvPr>
          <p:cNvSpPr txBox="1"/>
          <p:nvPr/>
        </p:nvSpPr>
        <p:spPr>
          <a:xfrm>
            <a:off x="6791325" y="1954470"/>
            <a:ext cx="2573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@drawable/ic_new_chat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0ECE9ECE-3828-4B7B-9BD6-76182D7C1342}"/>
              </a:ext>
            </a:extLst>
          </p:cNvPr>
          <p:cNvSpPr txBox="1"/>
          <p:nvPr/>
        </p:nvSpPr>
        <p:spPr>
          <a:xfrm>
            <a:off x="9604259" y="195447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发起群聊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88A23688-D99E-4DD1-8EF0-06548B0853CC}"/>
              </a:ext>
            </a:extLst>
          </p:cNvPr>
          <p:cNvSpPr txBox="1"/>
          <p:nvPr/>
        </p:nvSpPr>
        <p:spPr>
          <a:xfrm>
            <a:off x="6791325" y="2792670"/>
            <a:ext cx="2858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@drawable/ic_add_contact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612EF24E-07A8-43CB-B525-611537BE1791}"/>
              </a:ext>
            </a:extLst>
          </p:cNvPr>
          <p:cNvSpPr txBox="1"/>
          <p:nvPr/>
        </p:nvSpPr>
        <p:spPr>
          <a:xfrm>
            <a:off x="9604259" y="279267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添加朋友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50703B54-572D-40DE-909F-693842F4205C}"/>
              </a:ext>
            </a:extLst>
          </p:cNvPr>
          <p:cNvSpPr txBox="1"/>
          <p:nvPr/>
        </p:nvSpPr>
        <p:spPr>
          <a:xfrm>
            <a:off x="6791325" y="3695999"/>
            <a:ext cx="2090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@drawable/ic_scan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D0991129-AC3C-4456-A0EA-2F29ADFF7AD9}"/>
              </a:ext>
            </a:extLst>
          </p:cNvPr>
          <p:cNvSpPr txBox="1"/>
          <p:nvPr/>
        </p:nvSpPr>
        <p:spPr>
          <a:xfrm>
            <a:off x="9604259" y="369599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扫一扫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0BF69A30-9869-4A53-BCB1-B7D3031CF7DD}"/>
              </a:ext>
            </a:extLst>
          </p:cNvPr>
          <p:cNvSpPr txBox="1"/>
          <p:nvPr/>
        </p:nvSpPr>
        <p:spPr>
          <a:xfrm>
            <a:off x="6791325" y="4599328"/>
            <a:ext cx="2329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@drawable/ic_money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9003BC7C-390F-4E3D-BF68-0C9FF04F00BE}"/>
              </a:ext>
            </a:extLst>
          </p:cNvPr>
          <p:cNvSpPr txBox="1"/>
          <p:nvPr/>
        </p:nvSpPr>
        <p:spPr>
          <a:xfrm>
            <a:off x="9604259" y="459932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收付款</a:t>
            </a:r>
          </a:p>
        </p:txBody>
      </p:sp>
    </p:spTree>
    <p:extLst>
      <p:ext uri="{BB962C8B-B14F-4D97-AF65-F5344CB8AC3E}">
        <p14:creationId xmlns:p14="http://schemas.microsoft.com/office/powerpoint/2010/main" val="2860004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2383260E-6B4A-467B-8ACF-8CD68D3BC36E}"/>
              </a:ext>
            </a:extLst>
          </p:cNvPr>
          <p:cNvSpPr txBox="1"/>
          <p:nvPr/>
        </p:nvSpPr>
        <p:spPr>
          <a:xfrm>
            <a:off x="3778885" y="0"/>
            <a:ext cx="39644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&lt;?</a:t>
            </a:r>
            <a:r>
              <a:rPr lang="en-US" altLang="zh-CN" b="0" dirty="0">
                <a:solidFill>
                  <a:srgbClr val="F2858C"/>
                </a:solidFill>
                <a:effectLst/>
                <a:latin typeface="JetBrains Mono"/>
              </a:rPr>
              <a:t>xml</a:t>
            </a:r>
            <a:r>
              <a:rPr lang="en-US" altLang="zh-CN" b="0" dirty="0">
                <a:solidFill>
                  <a:srgbClr val="DED47E"/>
                </a:solidFill>
                <a:effectLst/>
                <a:latin typeface="JetBrains Mono"/>
              </a:rPr>
              <a:t> version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"1.0"</a:t>
            </a:r>
            <a:r>
              <a:rPr lang="en-US" altLang="zh-CN" b="0" dirty="0">
                <a:solidFill>
                  <a:srgbClr val="DED47E"/>
                </a:solidFill>
                <a:effectLst/>
                <a:latin typeface="JetBrains Mono"/>
              </a:rPr>
              <a:t> encoding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</a:t>
            </a:r>
            <a:r>
              <a:rPr lang="en-US" altLang="zh-CN" b="0">
                <a:solidFill>
                  <a:srgbClr val="82D99F"/>
                </a:solidFill>
                <a:effectLst/>
                <a:latin typeface="JetBrains Mono"/>
              </a:rPr>
              <a:t>utf-8"</a:t>
            </a:r>
            <a:r>
              <a:rPr lang="en-US" altLang="zh-CN" b="0">
                <a:solidFill>
                  <a:srgbClr val="D5D8E0"/>
                </a:solidFill>
                <a:effectLst/>
                <a:latin typeface="JetBrains Mono"/>
              </a:rPr>
              <a:t>?&gt;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65C0542-4153-4631-A023-A67F07054024}"/>
              </a:ext>
            </a:extLst>
          </p:cNvPr>
          <p:cNvSpPr txBox="1"/>
          <p:nvPr/>
        </p:nvSpPr>
        <p:spPr>
          <a:xfrm>
            <a:off x="3778885" y="360482"/>
            <a:ext cx="10118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&lt;</a:t>
            </a:r>
            <a:r>
              <a:rPr lang="en-US" altLang="zh-CN" b="0" dirty="0">
                <a:solidFill>
                  <a:srgbClr val="F2858C"/>
                </a:solidFill>
                <a:effectLst/>
                <a:latin typeface="JetBrains Mono"/>
              </a:rPr>
              <a:t>menu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 </a:t>
            </a:r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&gt;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01903338-54C8-4496-96FE-1C6CD7BA3867}"/>
              </a:ext>
            </a:extLst>
          </p:cNvPr>
          <p:cNvSpPr txBox="1"/>
          <p:nvPr/>
        </p:nvSpPr>
        <p:spPr>
          <a:xfrm>
            <a:off x="3778885" y="720964"/>
            <a:ext cx="9387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    </a:t>
            </a:r>
            <a:r>
              <a:rPr lang="en-US" altLang="zh-CN" b="0">
                <a:solidFill>
                  <a:srgbClr val="D5D8E0"/>
                </a:solidFill>
                <a:effectLst/>
                <a:latin typeface="JetBrains Mono"/>
              </a:rPr>
              <a:t>&lt;</a:t>
            </a:r>
            <a:r>
              <a:rPr lang="en-US" altLang="zh-CN" b="0">
                <a:solidFill>
                  <a:srgbClr val="F2858C"/>
                </a:solidFill>
                <a:effectLst/>
                <a:latin typeface="JetBrains Mono"/>
              </a:rPr>
              <a:t>item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95B3B665-2202-48CC-80FB-69931AD1CCEB}"/>
              </a:ext>
            </a:extLst>
          </p:cNvPr>
          <p:cNvSpPr txBox="1"/>
          <p:nvPr/>
        </p:nvSpPr>
        <p:spPr>
          <a:xfrm>
            <a:off x="3778885" y="1081446"/>
            <a:ext cx="45025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 dirty="0" err="1">
                <a:solidFill>
                  <a:srgbClr val="DED47E"/>
                </a:solidFill>
                <a:effectLst/>
                <a:latin typeface="JetBrains Mono"/>
              </a:rPr>
              <a:t>android:icon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"@drawable/</a:t>
            </a:r>
            <a:r>
              <a:rPr lang="en-US" altLang="zh-CN" b="0" dirty="0" err="1">
                <a:solidFill>
                  <a:srgbClr val="82D99F"/>
                </a:solidFill>
                <a:effectLst/>
                <a:latin typeface="JetBrains Mono"/>
              </a:rPr>
              <a:t>ic_new_chat</a:t>
            </a:r>
            <a:r>
              <a:rPr lang="en-US" altLang="zh-CN" b="0">
                <a:solidFill>
                  <a:srgbClr val="82D99F"/>
                </a:solidFill>
                <a:effectLst/>
                <a:latin typeface="JetBrains Mono"/>
              </a:rPr>
              <a:t>“</a:t>
            </a:r>
            <a:r>
              <a:rPr lang="en-US" altLang="zh-CN">
                <a:solidFill>
                  <a:srgbClr val="D1D3DB"/>
                </a:solidFill>
                <a:latin typeface="JetBrains Mono"/>
              </a:rPr>
              <a:t> 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D45428A0-3C02-4243-B2E9-72D6ACD25EEB}"/>
              </a:ext>
            </a:extLst>
          </p:cNvPr>
          <p:cNvSpPr txBox="1"/>
          <p:nvPr/>
        </p:nvSpPr>
        <p:spPr>
          <a:xfrm>
            <a:off x="3778885" y="1441928"/>
            <a:ext cx="299742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b="0" dirty="0">
                <a:solidFill>
                  <a:srgbClr val="DED47E"/>
                </a:solidFill>
                <a:effectLst/>
                <a:latin typeface="JetBrains Mono"/>
              </a:rPr>
              <a:t>        </a:t>
            </a:r>
            <a:r>
              <a:rPr lang="en-US" altLang="zh-CN" b="0" dirty="0" err="1">
                <a:solidFill>
                  <a:srgbClr val="DED47E"/>
                </a:solidFill>
                <a:effectLst/>
                <a:latin typeface="JetBrains Mono"/>
              </a:rPr>
              <a:t>android:title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</a:t>
            </a:r>
            <a:r>
              <a:rPr lang="zh-CN" altLang="en-US" b="0" dirty="0">
                <a:solidFill>
                  <a:srgbClr val="82D99F"/>
                </a:solidFill>
                <a:effectLst/>
                <a:latin typeface="JetBrains Mono"/>
              </a:rPr>
              <a:t>发起群聊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847DBD1-81DB-4A0E-96C9-865DA4235B90}"/>
              </a:ext>
            </a:extLst>
          </p:cNvPr>
          <p:cNvSpPr txBox="1"/>
          <p:nvPr/>
        </p:nvSpPr>
        <p:spPr>
          <a:xfrm>
            <a:off x="3778885" y="1802410"/>
            <a:ext cx="8130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>
                <a:solidFill>
                  <a:srgbClr val="D5D8E0"/>
                </a:solidFill>
                <a:effectLst/>
                <a:latin typeface="JetBrains Mono"/>
              </a:rPr>
              <a:t>/&gt;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C1E00797-CA18-42C9-B12A-92DB514978C4}"/>
              </a:ext>
            </a:extLst>
          </p:cNvPr>
          <p:cNvSpPr txBox="1"/>
          <p:nvPr/>
        </p:nvSpPr>
        <p:spPr>
          <a:xfrm>
            <a:off x="3778885" y="2162892"/>
            <a:ext cx="9387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0" dirty="0">
                <a:solidFill>
                  <a:srgbClr val="D1D3DB"/>
                </a:solidFill>
                <a:effectLst/>
                <a:latin typeface="JetBrains Mono"/>
              </a:rPr>
              <a:t>    </a:t>
            </a:r>
            <a:r>
              <a:rPr lang="en-US" altLang="zh-CN" b="0">
                <a:solidFill>
                  <a:srgbClr val="D5D8E0"/>
                </a:solidFill>
                <a:effectLst/>
                <a:latin typeface="JetBrains Mono"/>
              </a:rPr>
              <a:t>&lt;</a:t>
            </a:r>
            <a:r>
              <a:rPr lang="en-US" altLang="zh-CN" b="0">
                <a:solidFill>
                  <a:srgbClr val="F2858C"/>
                </a:solidFill>
                <a:effectLst/>
                <a:latin typeface="JetBrains Mono"/>
              </a:rPr>
              <a:t>item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2FF19CFC-45E9-4E07-AF4C-F133D22D3968}"/>
              </a:ext>
            </a:extLst>
          </p:cNvPr>
          <p:cNvSpPr txBox="1"/>
          <p:nvPr/>
        </p:nvSpPr>
        <p:spPr>
          <a:xfrm>
            <a:off x="3778885" y="2523374"/>
            <a:ext cx="46945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 dirty="0" err="1">
                <a:solidFill>
                  <a:srgbClr val="DED47E"/>
                </a:solidFill>
                <a:effectLst/>
                <a:latin typeface="JetBrains Mono"/>
              </a:rPr>
              <a:t>android:icon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"@drawable/</a:t>
            </a:r>
            <a:r>
              <a:rPr lang="en-US" altLang="zh-CN" b="0" dirty="0" err="1">
                <a:solidFill>
                  <a:srgbClr val="82D99F"/>
                </a:solidFill>
                <a:effectLst/>
                <a:latin typeface="JetBrains Mono"/>
              </a:rPr>
              <a:t>ic_add_</a:t>
            </a:r>
            <a:r>
              <a:rPr lang="en-US" altLang="zh-CN" b="0" err="1">
                <a:solidFill>
                  <a:srgbClr val="82D99F"/>
                </a:solidFill>
                <a:effectLst/>
                <a:latin typeface="JetBrains Mono"/>
              </a:rPr>
              <a:t>contact</a:t>
            </a:r>
            <a:r>
              <a:rPr lang="en-US" altLang="zh-CN" b="0">
                <a:solidFill>
                  <a:srgbClr val="82D99F"/>
                </a:solidFill>
                <a:effectLst/>
                <a:latin typeface="JetBrains Mono"/>
              </a:rPr>
              <a:t>“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85F0575D-999D-45B7-9B06-11F1B76BFCDA}"/>
              </a:ext>
            </a:extLst>
          </p:cNvPr>
          <p:cNvSpPr txBox="1"/>
          <p:nvPr/>
        </p:nvSpPr>
        <p:spPr>
          <a:xfrm>
            <a:off x="3778885" y="2883856"/>
            <a:ext cx="299742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b="0" dirty="0">
                <a:solidFill>
                  <a:srgbClr val="DED47E"/>
                </a:solidFill>
                <a:effectLst/>
                <a:latin typeface="JetBrains Mono"/>
              </a:rPr>
              <a:t>        </a:t>
            </a:r>
            <a:r>
              <a:rPr lang="en-US" altLang="zh-CN" b="0" dirty="0" err="1">
                <a:solidFill>
                  <a:srgbClr val="DED47E"/>
                </a:solidFill>
                <a:effectLst/>
                <a:latin typeface="JetBrains Mono"/>
              </a:rPr>
              <a:t>android:title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</a:t>
            </a:r>
            <a:r>
              <a:rPr lang="zh-CN" altLang="en-US" b="0" dirty="0">
                <a:solidFill>
                  <a:srgbClr val="82D99F"/>
                </a:solidFill>
                <a:effectLst/>
                <a:latin typeface="JetBrains Mono"/>
              </a:rPr>
              <a:t>添加朋友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32D54D61-C7E6-4019-A1ED-B6F858A12529}"/>
              </a:ext>
            </a:extLst>
          </p:cNvPr>
          <p:cNvSpPr txBox="1"/>
          <p:nvPr/>
        </p:nvSpPr>
        <p:spPr>
          <a:xfrm>
            <a:off x="3778885" y="3244338"/>
            <a:ext cx="8130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>
                <a:solidFill>
                  <a:srgbClr val="D5D8E0"/>
                </a:solidFill>
                <a:effectLst/>
                <a:latin typeface="JetBrains Mono"/>
              </a:rPr>
              <a:t>/&gt;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1B29EB70-86CA-4D9E-AFA2-479A5C5423C6}"/>
              </a:ext>
            </a:extLst>
          </p:cNvPr>
          <p:cNvSpPr txBox="1"/>
          <p:nvPr/>
        </p:nvSpPr>
        <p:spPr>
          <a:xfrm>
            <a:off x="3778885" y="3604820"/>
            <a:ext cx="9387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0" dirty="0">
                <a:solidFill>
                  <a:srgbClr val="D1D3DB"/>
                </a:solidFill>
                <a:effectLst/>
                <a:latin typeface="JetBrains Mono"/>
              </a:rPr>
              <a:t>    </a:t>
            </a:r>
            <a:r>
              <a:rPr lang="en-US" altLang="zh-CN" b="0">
                <a:solidFill>
                  <a:srgbClr val="D5D8E0"/>
                </a:solidFill>
                <a:effectLst/>
                <a:latin typeface="JetBrains Mono"/>
              </a:rPr>
              <a:t>&lt;</a:t>
            </a:r>
            <a:r>
              <a:rPr lang="en-US" altLang="zh-CN" b="0">
                <a:solidFill>
                  <a:srgbClr val="F2858C"/>
                </a:solidFill>
                <a:effectLst/>
                <a:latin typeface="JetBrains Mono"/>
              </a:rPr>
              <a:t>item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7573764B-2F1F-4A11-8AAD-46084248736A}"/>
              </a:ext>
            </a:extLst>
          </p:cNvPr>
          <p:cNvSpPr txBox="1"/>
          <p:nvPr/>
        </p:nvSpPr>
        <p:spPr>
          <a:xfrm>
            <a:off x="3778885" y="3965302"/>
            <a:ext cx="39935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 dirty="0" err="1">
                <a:solidFill>
                  <a:srgbClr val="DED47E"/>
                </a:solidFill>
                <a:effectLst/>
                <a:latin typeface="JetBrains Mono"/>
              </a:rPr>
              <a:t>android:icon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"@drawable/</a:t>
            </a:r>
            <a:r>
              <a:rPr lang="en-US" altLang="zh-CN" b="0" dirty="0" err="1">
                <a:solidFill>
                  <a:srgbClr val="82D99F"/>
                </a:solidFill>
                <a:effectLst/>
                <a:latin typeface="JetBrains Mono"/>
              </a:rPr>
              <a:t>ic_scan</a:t>
            </a:r>
            <a:r>
              <a:rPr lang="en-US" altLang="zh-CN" b="0">
                <a:solidFill>
                  <a:srgbClr val="82D99F"/>
                </a:solidFill>
                <a:effectLst/>
                <a:latin typeface="JetBrains Mono"/>
              </a:rPr>
              <a:t>“</a:t>
            </a:r>
            <a:r>
              <a:rPr lang="en-US" altLang="zh-CN">
                <a:solidFill>
                  <a:srgbClr val="D1D3DB"/>
                </a:solidFill>
                <a:latin typeface="JetBrains Mono"/>
              </a:rPr>
              <a:t> 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F6D2D382-B3B9-4475-A50A-2510302B1D9B}"/>
              </a:ext>
            </a:extLst>
          </p:cNvPr>
          <p:cNvSpPr txBox="1"/>
          <p:nvPr/>
        </p:nvSpPr>
        <p:spPr>
          <a:xfrm>
            <a:off x="3778885" y="4325784"/>
            <a:ext cx="276659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b="0" dirty="0">
                <a:solidFill>
                  <a:srgbClr val="DED47E"/>
                </a:solidFill>
                <a:effectLst/>
                <a:latin typeface="JetBrains Mono"/>
              </a:rPr>
              <a:t>        </a:t>
            </a:r>
            <a:r>
              <a:rPr lang="en-US" altLang="zh-CN" b="0" dirty="0" err="1">
                <a:solidFill>
                  <a:srgbClr val="DED47E"/>
                </a:solidFill>
                <a:effectLst/>
                <a:latin typeface="JetBrains Mono"/>
              </a:rPr>
              <a:t>android:title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</a:t>
            </a:r>
            <a:r>
              <a:rPr lang="zh-CN" altLang="en-US" b="0" dirty="0">
                <a:solidFill>
                  <a:srgbClr val="82D99F"/>
                </a:solidFill>
                <a:effectLst/>
                <a:latin typeface="JetBrains Mono"/>
              </a:rPr>
              <a:t>扫一扫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1E930FE4-6482-4931-BD2A-ABDDD6C40189}"/>
              </a:ext>
            </a:extLst>
          </p:cNvPr>
          <p:cNvSpPr txBox="1"/>
          <p:nvPr/>
        </p:nvSpPr>
        <p:spPr>
          <a:xfrm>
            <a:off x="3778885" y="4686266"/>
            <a:ext cx="8130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>
                <a:solidFill>
                  <a:srgbClr val="D5D8E0"/>
                </a:solidFill>
                <a:effectLst/>
                <a:latin typeface="JetBrains Mono"/>
              </a:rPr>
              <a:t>/&gt;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39FEBD9E-389D-43D9-A872-236E4519A736}"/>
              </a:ext>
            </a:extLst>
          </p:cNvPr>
          <p:cNvSpPr txBox="1"/>
          <p:nvPr/>
        </p:nvSpPr>
        <p:spPr>
          <a:xfrm>
            <a:off x="3778885" y="5046748"/>
            <a:ext cx="9387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0" dirty="0">
                <a:solidFill>
                  <a:srgbClr val="D1D3DB"/>
                </a:solidFill>
                <a:effectLst/>
                <a:latin typeface="JetBrains Mono"/>
              </a:rPr>
              <a:t>    </a:t>
            </a:r>
            <a:r>
              <a:rPr lang="en-US" altLang="zh-CN" b="0">
                <a:solidFill>
                  <a:srgbClr val="D5D8E0"/>
                </a:solidFill>
                <a:effectLst/>
                <a:latin typeface="JetBrains Mono"/>
              </a:rPr>
              <a:t>&lt;</a:t>
            </a:r>
            <a:r>
              <a:rPr lang="en-US" altLang="zh-CN" b="0">
                <a:solidFill>
                  <a:srgbClr val="F2858C"/>
                </a:solidFill>
                <a:effectLst/>
                <a:latin typeface="JetBrains Mono"/>
              </a:rPr>
              <a:t>item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249760BB-170F-47B0-B3FB-FC4A22674C56}"/>
              </a:ext>
            </a:extLst>
          </p:cNvPr>
          <p:cNvSpPr txBox="1"/>
          <p:nvPr/>
        </p:nvSpPr>
        <p:spPr>
          <a:xfrm>
            <a:off x="3778885" y="5407230"/>
            <a:ext cx="42275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 dirty="0" err="1">
                <a:solidFill>
                  <a:srgbClr val="DED47E"/>
                </a:solidFill>
                <a:effectLst/>
                <a:latin typeface="JetBrains Mono"/>
              </a:rPr>
              <a:t>android:icon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"@drawable/</a:t>
            </a:r>
            <a:r>
              <a:rPr lang="en-US" altLang="zh-CN" b="0" dirty="0" err="1">
                <a:solidFill>
                  <a:srgbClr val="82D99F"/>
                </a:solidFill>
                <a:effectLst/>
                <a:latin typeface="JetBrains Mono"/>
              </a:rPr>
              <a:t>ic_money</a:t>
            </a:r>
            <a:r>
              <a:rPr lang="en-US" altLang="zh-CN" b="0">
                <a:solidFill>
                  <a:srgbClr val="82D99F"/>
                </a:solidFill>
                <a:effectLst/>
                <a:latin typeface="JetBrains Mono"/>
              </a:rPr>
              <a:t>“</a:t>
            </a:r>
            <a:r>
              <a:rPr lang="en-US" altLang="zh-CN">
                <a:solidFill>
                  <a:srgbClr val="D1D3DB"/>
                </a:solidFill>
                <a:latin typeface="JetBrains Mono"/>
              </a:rPr>
              <a:t> 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CFA4B4C7-1A63-431A-8989-EB8360FD1C75}"/>
              </a:ext>
            </a:extLst>
          </p:cNvPr>
          <p:cNvSpPr txBox="1"/>
          <p:nvPr/>
        </p:nvSpPr>
        <p:spPr>
          <a:xfrm>
            <a:off x="3778885" y="5767712"/>
            <a:ext cx="276659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b="0" dirty="0">
                <a:solidFill>
                  <a:srgbClr val="DED47E"/>
                </a:solidFill>
                <a:effectLst/>
                <a:latin typeface="JetBrains Mono"/>
              </a:rPr>
              <a:t>        </a:t>
            </a:r>
            <a:r>
              <a:rPr lang="en-US" altLang="zh-CN" b="0" dirty="0" err="1">
                <a:solidFill>
                  <a:srgbClr val="DED47E"/>
                </a:solidFill>
                <a:effectLst/>
                <a:latin typeface="JetBrains Mono"/>
              </a:rPr>
              <a:t>android:title</a:t>
            </a:r>
            <a:r>
              <a:rPr lang="en-US" altLang="zh-CN" b="0" dirty="0">
                <a:solidFill>
                  <a:srgbClr val="D1D3DB"/>
                </a:solidFill>
                <a:effectLst/>
                <a:latin typeface="JetBrains Mono"/>
              </a:rPr>
              <a:t>=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</a:t>
            </a:r>
            <a:r>
              <a:rPr lang="zh-CN" altLang="en-US" b="0" dirty="0">
                <a:solidFill>
                  <a:srgbClr val="82D99F"/>
                </a:solidFill>
                <a:effectLst/>
                <a:latin typeface="JetBrains Mono"/>
              </a:rPr>
              <a:t>收付款</a:t>
            </a:r>
            <a:r>
              <a:rPr lang="en-US" altLang="zh-CN" b="0" dirty="0">
                <a:solidFill>
                  <a:srgbClr val="82D99F"/>
                </a:solidFill>
                <a:effectLst/>
                <a:latin typeface="JetBrains Mono"/>
              </a:rPr>
              <a:t>"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D83BEB5E-0F07-4CB0-A69F-AC06EAFBEAF0}"/>
              </a:ext>
            </a:extLst>
          </p:cNvPr>
          <p:cNvSpPr txBox="1"/>
          <p:nvPr/>
        </p:nvSpPr>
        <p:spPr>
          <a:xfrm>
            <a:off x="3778885" y="6128194"/>
            <a:ext cx="8130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0">
                <a:solidFill>
                  <a:srgbClr val="D1D3DB"/>
                </a:solidFill>
                <a:effectLst/>
                <a:latin typeface="JetBrains Mono"/>
              </a:rPr>
              <a:t>        </a:t>
            </a:r>
            <a:r>
              <a:rPr lang="en-US" altLang="zh-CN" b="0">
                <a:solidFill>
                  <a:srgbClr val="D5D8E0"/>
                </a:solidFill>
                <a:effectLst/>
                <a:latin typeface="JetBrains Mono"/>
              </a:rPr>
              <a:t>/&gt;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067CE4AC-D62C-4A80-9B2A-87E89116AF3B}"/>
              </a:ext>
            </a:extLst>
          </p:cNvPr>
          <p:cNvSpPr txBox="1"/>
          <p:nvPr/>
        </p:nvSpPr>
        <p:spPr>
          <a:xfrm>
            <a:off x="3778885" y="6488668"/>
            <a:ext cx="10486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&lt;/</a:t>
            </a:r>
            <a:r>
              <a:rPr lang="en-US" altLang="zh-CN" b="0" dirty="0">
                <a:solidFill>
                  <a:srgbClr val="F2858C"/>
                </a:solidFill>
                <a:effectLst/>
                <a:latin typeface="JetBrains Mono"/>
              </a:rPr>
              <a:t>menu</a:t>
            </a:r>
            <a:r>
              <a:rPr lang="en-US" altLang="zh-CN" b="0" dirty="0">
                <a:solidFill>
                  <a:srgbClr val="D5D8E0"/>
                </a:solidFill>
                <a:effectLst/>
                <a:latin typeface="JetBrains Mono"/>
              </a:rPr>
              <a:t>&gt;</a:t>
            </a:r>
            <a:endParaRPr lang="en-US" altLang="zh-CN" b="0" dirty="0">
              <a:solidFill>
                <a:srgbClr val="D1D3DB"/>
              </a:solidFill>
              <a:effectLst/>
              <a:latin typeface="JetBrains Mono"/>
            </a:endParaRPr>
          </a:p>
        </p:txBody>
      </p:sp>
    </p:spTree>
    <p:extLst>
      <p:ext uri="{BB962C8B-B14F-4D97-AF65-F5344CB8AC3E}">
        <p14:creationId xmlns:p14="http://schemas.microsoft.com/office/powerpoint/2010/main" val="394395578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667</Words>
  <Application>Microsoft Office PowerPoint</Application>
  <PresentationFormat>宽屏</PresentationFormat>
  <Paragraphs>90</Paragraphs>
  <Slides>30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5" baseType="lpstr">
      <vt:lpstr>JetBrains Mono</vt:lpstr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8</cp:revision>
  <dcterms:created xsi:type="dcterms:W3CDTF">2025-11-02T13:43:27Z</dcterms:created>
  <dcterms:modified xsi:type="dcterms:W3CDTF">2025-11-02T14:44:21Z</dcterms:modified>
</cp:coreProperties>
</file>